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3"/>
  </p:notesMasterIdLst>
  <p:sldIdLst>
    <p:sldId id="256" r:id="rId2"/>
    <p:sldId id="258" r:id="rId3"/>
    <p:sldId id="304" r:id="rId4"/>
    <p:sldId id="286" r:id="rId5"/>
    <p:sldId id="295" r:id="rId6"/>
    <p:sldId id="287" r:id="rId7"/>
    <p:sldId id="288" r:id="rId8"/>
    <p:sldId id="290" r:id="rId9"/>
    <p:sldId id="292" r:id="rId10"/>
    <p:sldId id="291" r:id="rId11"/>
    <p:sldId id="293" r:id="rId12"/>
    <p:sldId id="294" r:id="rId13"/>
    <p:sldId id="316" r:id="rId14"/>
    <p:sldId id="296" r:id="rId15"/>
    <p:sldId id="283" r:id="rId16"/>
    <p:sldId id="333" r:id="rId17"/>
    <p:sldId id="334" r:id="rId18"/>
    <p:sldId id="264" r:id="rId19"/>
    <p:sldId id="301" r:id="rId20"/>
    <p:sldId id="277" r:id="rId21"/>
    <p:sldId id="298" r:id="rId22"/>
    <p:sldId id="279" r:id="rId23"/>
    <p:sldId id="284" r:id="rId24"/>
    <p:sldId id="299" r:id="rId25"/>
    <p:sldId id="280" r:id="rId26"/>
    <p:sldId id="285" r:id="rId27"/>
    <p:sldId id="302" r:id="rId28"/>
    <p:sldId id="281" r:id="rId29"/>
    <p:sldId id="300" r:id="rId30"/>
    <p:sldId id="282" r:id="rId31"/>
    <p:sldId id="305" r:id="rId32"/>
    <p:sldId id="306" r:id="rId33"/>
    <p:sldId id="262" r:id="rId34"/>
    <p:sldId id="338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13" r:id="rId47"/>
    <p:sldId id="312" r:id="rId48"/>
    <p:sldId id="276" r:id="rId49"/>
    <p:sldId id="308" r:id="rId50"/>
    <p:sldId id="309" r:id="rId51"/>
    <p:sldId id="310" r:id="rId52"/>
    <p:sldId id="311" r:id="rId53"/>
    <p:sldId id="328" r:id="rId54"/>
    <p:sldId id="330" r:id="rId55"/>
    <p:sldId id="331" r:id="rId56"/>
    <p:sldId id="332" r:id="rId57"/>
    <p:sldId id="329" r:id="rId58"/>
    <p:sldId id="272" r:id="rId59"/>
    <p:sldId id="297" r:id="rId60"/>
    <p:sldId id="340" r:id="rId61"/>
    <p:sldId id="33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48" autoAdjust="0"/>
  </p:normalViewPr>
  <p:slideViewPr>
    <p:cSldViewPr snapToGrid="0">
      <p:cViewPr varScale="1">
        <p:scale>
          <a:sx n="112" d="100"/>
          <a:sy n="112" d="100"/>
        </p:scale>
        <p:origin x="55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b2@clevelandmetropark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r>
              <a:rPr lang="en-US" dirty="0"/>
              <a:t>, svm@clevelandmetroparks.com</a:t>
            </a:r>
          </a:p>
          <a:p>
            <a:r>
              <a:rPr lang="en-US" dirty="0"/>
              <a:t>Dakota Benjamin, Geospatial Developer,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>
                <a:hlinkClick r:id="rId3"/>
              </a:rPr>
              <a:t>dmb2@clevelandmetroparks.com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http://tinyurl.com/gwsfg-nga2017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Unprecendented</a:t>
            </a:r>
            <a:r>
              <a:rPr lang="en-US" dirty="0" smtClean="0"/>
              <a:t> Data Storage comes Unprecedented Data Acquisition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complicates my robot narrative…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0"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or Windows, by installing Docker</a:t>
            </a:r>
          </a:p>
          <a:p>
            <a:pPr lvl="1"/>
            <a:r>
              <a:rPr lang="en-US" dirty="0" smtClean="0"/>
              <a:t>Via the above methods but with a Web-based GUI called </a:t>
            </a:r>
            <a:r>
              <a:rPr lang="en-US" dirty="0" err="1" smtClean="0"/>
              <a:t>WebODM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See project: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OpenStreetMap</a:t>
            </a:r>
            <a:r>
              <a:rPr lang="en-US" smtClean="0"/>
              <a:t> (POSM)</a:t>
            </a:r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robotness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Robotness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521" y="466228"/>
            <a:ext cx="2433368" cy="1325563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Questions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24026" y="6376988"/>
            <a:ext cx="6742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Presentation Link: http</a:t>
            </a:r>
            <a:r>
              <a:rPr lang="en-US" sz="2400" dirty="0"/>
              <a:t>://tinyurl.com/gwsfg-nga2017</a:t>
            </a:r>
          </a:p>
        </p:txBody>
      </p:sp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that keep me up at night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How do we deal with conflation of very large datasets</a:t>
            </a:r>
          </a:p>
          <a:p>
            <a:pPr lvl="1"/>
            <a:r>
              <a:rPr lang="en-US" dirty="0" smtClean="0"/>
              <a:t>Do we have appropriate tools in proj4 for geodetic datasets</a:t>
            </a:r>
          </a:p>
          <a:p>
            <a:pPr lvl="1"/>
            <a:r>
              <a:rPr lang="en-US" dirty="0" smtClean="0"/>
              <a:t>Does it matter at the level of accuracy (not precision) at which we are operating?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07064"/>
            <a:ext cx="5181600" cy="4188460"/>
          </a:xfrm>
        </p:spPr>
      </p:pic>
      <p:sp>
        <p:nvSpPr>
          <p:cNvPr id="7" name="Rectangle 6"/>
          <p:cNvSpPr/>
          <p:nvPr/>
        </p:nvSpPr>
        <p:spPr>
          <a:xfrm>
            <a:off x="8152547" y="6483190"/>
            <a:ext cx="397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https://pbs.twimg.com/media/CUd3lYfVAAAjsDj.jpg</a:t>
            </a:r>
          </a:p>
        </p:txBody>
      </p:sp>
    </p:spTree>
    <p:extLst>
      <p:ext uri="{BB962C8B-B14F-4D97-AF65-F5344CB8AC3E}">
        <p14:creationId xmlns:p14="http://schemas.microsoft.com/office/powerpoint/2010/main" val="3829644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http://tinyurl.com/gwsfg-nga2017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5238</TotalTime>
  <Words>936</Words>
  <Application>Microsoft Office PowerPoint</Application>
  <PresentationFormat>Widescreen</PresentationFormat>
  <Paragraphs>183</Paragraphs>
  <Slides>61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Unprecendented Data Storage comes Unprecedented Data Acquisition</vt:lpstr>
      <vt:lpstr>PowerPoint Presentation</vt:lpstr>
      <vt:lpstr>Origins</vt:lpstr>
      <vt:lpstr>Purposes</vt:lpstr>
      <vt:lpstr>This complicates my robot narrative…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Questions</vt:lpstr>
      <vt:lpstr>Questions that keep me up at night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88</cp:revision>
  <dcterms:created xsi:type="dcterms:W3CDTF">2017-02-06T15:39:25Z</dcterms:created>
  <dcterms:modified xsi:type="dcterms:W3CDTF">2017-03-16T14:35:57Z</dcterms:modified>
</cp:coreProperties>
</file>